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Кількість найменувань продуктів, брендів, категорій та типів</a:t>
            </a:r>
          </a:p>
        </p:txBody>
      </p:sp>
      <p:pic>
        <p:nvPicPr>
          <p:cNvPr id="3" name="Picture 2" descr="1_Number_of_unique_valu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54475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 графіка: barh (горизонтальний стовпчастий графік).</a:t>
            </a:r>
          </a:p>
          <a:p>
            <a:pPr>
              <a:defRPr sz="1800"/>
            </a:pPr>
            <a:r>
              <a:t>• Показано: Кількість унікальних значень для кожної категорії даних.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Топ-20 брендів</a:t>
            </a:r>
          </a:p>
        </p:txBody>
      </p:sp>
      <p:pic>
        <p:nvPicPr>
          <p:cNvPr id="3" name="Picture 2" descr="15_16_Top_Brands_in_Produ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41706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Типи графіків: donut chart, pie chart.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Частка продуктів, що пропонуються топ-20 брендами.</a:t>
            </a:r>
          </a:p>
          <a:p>
            <a:pPr>
              <a:defRPr sz="1800"/>
            </a:pPr>
            <a:r>
              <a:t>– Кількість категорій, типів продуктів та їх охоплення.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Аналіз топ-20 брендів</a:t>
            </a:r>
          </a:p>
        </p:txBody>
      </p:sp>
      <p:pic>
        <p:nvPicPr>
          <p:cNvPr id="3" name="Picture 2" descr="17_Top_Brands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60567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Типи графіків: bar, line.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Кількість товарів, рейтинг та середня ціна по брендах.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Ціни топ-брендів</a:t>
            </a:r>
          </a:p>
        </p:txBody>
      </p:sp>
      <p:pic>
        <p:nvPicPr>
          <p:cNvPr id="3" name="Picture 2" descr="18_Top_Brands_Price_statist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60618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 графіка: boxplot.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Розподіл цін для кожного бренду, включаючи мінімум, максимум, медіану.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Розподіл продуктів за цінами</a:t>
            </a:r>
          </a:p>
        </p:txBody>
      </p:sp>
      <p:pic>
        <p:nvPicPr>
          <p:cNvPr id="3" name="Picture 2" descr="19_Top_Brands_Price_Categ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6812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 графіка: stacked bar.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Як бренди представлені у різних цінових категоріях.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Розподіл продуктів за категоріями-типами серед топ-20 брендів</a:t>
            </a:r>
          </a:p>
        </p:txBody>
      </p:sp>
      <p:pic>
        <p:nvPicPr>
          <p:cNvPr id="3" name="Picture 2" descr="20_Top_Brands_Across_Category_Product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6400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 графіка: heatmap (Теплова карта).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Розподіл кількості продуктів для категорій-типів продуктів (Category-product types) серед топ-20 брендів.</a:t>
            </a:r>
          </a:p>
          <a:p>
            <a:pPr>
              <a:defRPr sz="1800"/>
            </a:pPr>
            <a:r>
              <a:t>– Цей графік дозволяє легко оцінити, які бренди найбільш активно працюють із різними категоріями-типами продуктів, а також взаємозв’язок між ними.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Кількість брендів і продуктів за категоріями</a:t>
            </a:r>
          </a:p>
        </p:txBody>
      </p:sp>
      <p:pic>
        <p:nvPicPr>
          <p:cNvPr id="3" name="Picture 2" descr="2_Number_brands_products_category_product_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60584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 графіка: barh (горизонтальні стовпці).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Brand — Кількість унікальних брендів (зліва).</a:t>
            </a:r>
          </a:p>
          <a:p>
            <a:pPr>
              <a:defRPr sz="1800"/>
            </a:pPr>
            <a:r>
              <a:t>– Name — Кількість унікальних продуктів (справа) для кожної комбінації категорії та типу продукту.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Аналіз цін</a:t>
            </a:r>
          </a:p>
        </p:txBody>
      </p:sp>
      <p:pic>
        <p:nvPicPr>
          <p:cNvPr id="3" name="Picture 2" descr="3_4_5_6_Pri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709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Типи графіків: bar, pie, boxplot, scatter.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Стовпчастий графік: кількість товарів за ціновими категоріями.</a:t>
            </a:r>
          </a:p>
          <a:p>
            <a:pPr>
              <a:defRPr sz="1800"/>
            </a:pPr>
            <a:r>
              <a:t>– Кругова діаграма: частка кожної цінової категорії у відсотках.</a:t>
            </a:r>
          </a:p>
          <a:p>
            <a:pPr>
              <a:defRPr sz="1800"/>
            </a:pPr>
            <a:r>
              <a:t>– Боксплот: Мінімальна, максимальна, медіанна ціна, квартилі.</a:t>
            </a:r>
          </a:p>
          <a:p>
            <a:pPr>
              <a:defRPr sz="1800"/>
            </a:pPr>
            <a:r>
              <a:t>– Точковий графік: залежність між ціною та рейтингом.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Рейтинги товарів</a:t>
            </a:r>
          </a:p>
        </p:txBody>
      </p:sp>
      <p:pic>
        <p:nvPicPr>
          <p:cNvPr id="3" name="Picture 2" descr="7_8_9_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2973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Типи графіків: kdeplot (оцінка густини), pie, bar.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Розподіл значень рейтингу.</a:t>
            </a:r>
          </a:p>
          <a:p>
            <a:pPr>
              <a:defRPr sz="1800"/>
            </a:pPr>
            <a:r>
              <a:t>– Частка товарів із рейтингом та без нього.</a:t>
            </a:r>
          </a:p>
          <a:p>
            <a:pPr>
              <a:defRPr sz="1800"/>
            </a:pPr>
            <a:r>
              <a:t>– Кількість типів, категорій і брендів із рейтингами.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Тип продукту: аналіз</a:t>
            </a:r>
          </a:p>
        </p:txBody>
      </p:sp>
      <p:pic>
        <p:nvPicPr>
          <p:cNvPr id="3" name="Picture 2" descr="10_Product_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4534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Типи графіків: bar (стовпці), line (лінії).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Кількість продуктів для кожного типу.</a:t>
            </a:r>
          </a:p>
          <a:p>
            <a:pPr>
              <a:defRPr sz="1800"/>
            </a:pPr>
            <a:r>
              <a:t>– Середній рейтинг і ціна по типах продукту.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Категорії продуктів</a:t>
            </a:r>
          </a:p>
        </p:txBody>
      </p:sp>
      <p:pic>
        <p:nvPicPr>
          <p:cNvPr id="3" name="Picture 2" descr="11_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39593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Типи графіків: bar (стовпці), line (лінії).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Кількість продуктів.</a:t>
            </a:r>
          </a:p>
          <a:p>
            <a:pPr>
              <a:defRPr sz="1800"/>
            </a:pPr>
            <a:r>
              <a:t>– Середній рейтинг та ціна по категоріях.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Зв'язок між типами продуктів та їхніми категоріями</a:t>
            </a:r>
          </a:p>
        </p:txBody>
      </p:sp>
      <p:pic>
        <p:nvPicPr>
          <p:cNvPr id="3" name="Picture 2" descr="12_Product_Types_and_Categories_Sanke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6234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 графіка: Sankey Diagram (санкей-діаграма).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Взаємозв'язок між типами продуктів та їх категоріями.</a:t>
            </a:r>
          </a:p>
          <a:p>
            <a:pPr>
              <a:defRPr sz="1800"/>
            </a:pPr>
            <a:r>
              <a:t>– Розподіл продуктів між типами та категоріями через ширину ліній.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Бренди за категоріями та видами продукції</a:t>
            </a:r>
          </a:p>
        </p:txBody>
      </p:sp>
      <p:pic>
        <p:nvPicPr>
          <p:cNvPr id="3" name="Picture 2" descr="13_Brands_Categories_Product_Type_Ratings_Tree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 графіка: Treemap (деревовидна карта).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Ієрархія брендів у категоріях.</a:t>
            </a:r>
          </a:p>
          <a:p>
            <a:pPr>
              <a:defRPr sz="1800"/>
            </a:pPr>
            <a:r>
              <a:t>– Рейтинг позначений кольоровою шкалою.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/>
            </a:pPr>
            <a:r>
              <a:t>Всі бренди: огляд</a:t>
            </a:r>
          </a:p>
        </p:txBody>
      </p:sp>
      <p:pic>
        <p:nvPicPr>
          <p:cNvPr id="3" name="Picture 2" descr="14_All_bran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9144000" cy="5685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8400" y="1097280"/>
            <a:ext cx="4114800" cy="54864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/>
          <a:p>
            <a:pPr>
              <a:defRPr sz="1800"/>
            </a:pPr>
            <a:r>
              <a:t>• Типи графіків: bar, line.</a:t>
            </a:r>
          </a:p>
          <a:p>
            <a:pPr>
              <a:defRPr sz="1800"/>
            </a:pPr>
            <a:r>
              <a:t>• Показано:</a:t>
            </a:r>
          </a:p>
          <a:p>
            <a:pPr>
              <a:defRPr sz="1800"/>
            </a:pPr>
            <a:r>
              <a:t>– Кількість продуктів для кожного бренду.</a:t>
            </a:r>
          </a:p>
          <a:p>
            <a:pPr>
              <a:defRPr sz="1800"/>
            </a:pPr>
            <a:r>
              <a:t>– Середній рейтинг та ціна.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